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6" autoAdjust="0"/>
    <p:restoredTop sz="94660"/>
  </p:normalViewPr>
  <p:slideViewPr>
    <p:cSldViewPr snapToGrid="0">
      <p:cViewPr varScale="1">
        <p:scale>
          <a:sx n="75" d="100"/>
          <a:sy n="75" d="100"/>
        </p:scale>
        <p:origin x="3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C3B80-2CAA-4A9D-B2A8-151F288C933E}" type="datetimeFigureOut">
              <a:rPr lang="es-MX" smtClean="0"/>
              <a:t>12/09/2022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A11E8-4FBD-468B-B52A-E802A70464F3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758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C3B80-2CAA-4A9D-B2A8-151F288C933E}" type="datetimeFigureOut">
              <a:rPr lang="es-MX" smtClean="0"/>
              <a:t>12/09/2022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A11E8-4FBD-468B-B52A-E802A70464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9728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C3B80-2CAA-4A9D-B2A8-151F288C933E}" type="datetimeFigureOut">
              <a:rPr lang="es-MX" smtClean="0"/>
              <a:t>12/09/2022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A11E8-4FBD-468B-B52A-E802A70464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1498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C3B80-2CAA-4A9D-B2A8-151F288C933E}" type="datetimeFigureOut">
              <a:rPr lang="es-MX" smtClean="0"/>
              <a:t>12/09/2022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A11E8-4FBD-468B-B52A-E802A70464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0372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C3B80-2CAA-4A9D-B2A8-151F288C933E}" type="datetimeFigureOut">
              <a:rPr lang="es-MX" smtClean="0"/>
              <a:t>12/09/2022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A11E8-4FBD-468B-B52A-E802A70464F3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0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C3B80-2CAA-4A9D-B2A8-151F288C933E}" type="datetimeFigureOut">
              <a:rPr lang="es-MX" smtClean="0"/>
              <a:t>12/09/2022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A11E8-4FBD-468B-B52A-E802A70464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915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C3B80-2CAA-4A9D-B2A8-151F288C933E}" type="datetimeFigureOut">
              <a:rPr lang="es-MX" smtClean="0"/>
              <a:t>12/09/2022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A11E8-4FBD-468B-B52A-E802A70464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31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C3B80-2CAA-4A9D-B2A8-151F288C933E}" type="datetimeFigureOut">
              <a:rPr lang="es-MX" smtClean="0"/>
              <a:t>12/09/2022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A11E8-4FBD-468B-B52A-E802A70464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2931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C3B80-2CAA-4A9D-B2A8-151F288C933E}" type="datetimeFigureOut">
              <a:rPr lang="es-MX" smtClean="0"/>
              <a:t>12/09/2022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A11E8-4FBD-468B-B52A-E802A70464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9994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3FC3B80-2CAA-4A9D-B2A8-151F288C933E}" type="datetimeFigureOut">
              <a:rPr lang="es-MX" smtClean="0"/>
              <a:t>12/09/2022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8A11E8-4FBD-468B-B52A-E802A70464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614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C3B80-2CAA-4A9D-B2A8-151F288C933E}" type="datetimeFigureOut">
              <a:rPr lang="es-MX" smtClean="0"/>
              <a:t>12/09/2022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A11E8-4FBD-468B-B52A-E802A70464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074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3FC3B80-2CAA-4A9D-B2A8-151F288C933E}" type="datetimeFigureOut">
              <a:rPr lang="es-MX" smtClean="0"/>
              <a:t>12/09/2022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D8A11E8-4FBD-468B-B52A-E802A70464F3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6043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09700" y="1288848"/>
            <a:ext cx="9423400" cy="4264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COMUNICADO PADRES DE FAMILIA Y ESTUDIANTES DE NUEVO INGRESO</a:t>
            </a:r>
            <a:endParaRPr lang="es-MX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les comunica a los </a:t>
            </a: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padres de familia y estudiantes de nuevo ingreso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ambos </a:t>
            </a: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turnos a la reunión </a:t>
            </a: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E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información de temas de interés  académico en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plantel de forma presencial el </a:t>
            </a: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día </a:t>
            </a:r>
            <a:r>
              <a:rPr lang="es-E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martes</a:t>
            </a:r>
            <a:r>
              <a:rPr lang="es-E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13 </a:t>
            </a: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E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septiembre </a:t>
            </a: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2022</a:t>
            </a: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(turno matutino 8:30 am y turno vespertino 11:45 am) </a:t>
            </a:r>
            <a:r>
              <a:rPr lang="es-E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el auditorio del plantel</a:t>
            </a: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 de carácter relevante la participación de los estudiantes y los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padres de familia </a:t>
            </a: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comunidad del CETIS 105.</a:t>
            </a:r>
            <a:endParaRPr lang="es-MX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muy importante la asistencia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como responsabilidad de padres de familia </a:t>
            </a: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la formación integral de los educandos del CETIS 105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ES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ATENTAMENTE </a:t>
            </a:r>
            <a:endParaRPr lang="es-ES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</a:t>
            </a:r>
            <a:endParaRPr lang="es-MX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 descr="C:\Users\Ing Cardenas\Pictures\cetis 105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100" y="95883"/>
            <a:ext cx="1282700" cy="949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n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" y="213792"/>
            <a:ext cx="4451350" cy="71330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ángulo 4"/>
          <p:cNvSpPr/>
          <p:nvPr/>
        </p:nvSpPr>
        <p:spPr>
          <a:xfrm>
            <a:off x="7315200" y="357713"/>
            <a:ext cx="441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800" b="1" dirty="0">
                <a:latin typeface="Montserrat SemiBold"/>
                <a:ea typeface="Calibri" panose="020F0502020204030204" pitchFamily="34" charset="0"/>
                <a:cs typeface="Times New Roman" panose="02020603050405020304" pitchFamily="18" charset="0"/>
              </a:rPr>
              <a:t>Subsecretaría de Educación Media Superior</a:t>
            </a:r>
            <a:endParaRPr lang="es-MX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  <a:tabLst>
                <a:tab pos="2806065" algn="ctr"/>
                <a:tab pos="5612130" algn="r"/>
              </a:tabLst>
            </a:pPr>
            <a:r>
              <a:rPr lang="es-MX" sz="800" b="1" dirty="0">
                <a:latin typeface="Montserrat SemiBold"/>
                <a:ea typeface="Calibri" panose="020F0502020204030204" pitchFamily="34" charset="0"/>
                <a:cs typeface="Times New Roman" panose="02020603050405020304" pitchFamily="18" charset="0"/>
              </a:rPr>
              <a:t>Dirección General de Educación Tecnológica Industrial y Servicios</a:t>
            </a:r>
            <a:endParaRPr lang="es-MX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s-MX" sz="800" b="1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Centro de Estudios Tecnológicos Industrial y de Servicios No.105</a:t>
            </a:r>
            <a:endParaRPr lang="es-MX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s-MX" sz="800" b="1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“Ignacio Pérez</a:t>
            </a:r>
            <a:r>
              <a:rPr lang="es-MX" sz="800" b="1" dirty="0" smtClean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es-MX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86134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</TotalTime>
  <Words>137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Montserrat</vt:lpstr>
      <vt:lpstr>Montserrat SemiBold</vt:lpstr>
      <vt:lpstr>Times New Roman</vt:lpstr>
      <vt:lpstr>Retrospección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Ing Cardenas</dc:creator>
  <cp:lastModifiedBy>Ing Cardenas</cp:lastModifiedBy>
  <cp:revision>3</cp:revision>
  <dcterms:created xsi:type="dcterms:W3CDTF">2022-08-19T09:53:55Z</dcterms:created>
  <dcterms:modified xsi:type="dcterms:W3CDTF">2022-09-12T15:13:29Z</dcterms:modified>
</cp:coreProperties>
</file>