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5148263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9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0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120" y="589241"/>
            <a:ext cx="437602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533" y="1891070"/>
            <a:ext cx="3861197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583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302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4226" y="191691"/>
            <a:ext cx="1110094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944" y="191691"/>
            <a:ext cx="3265929" cy="305121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77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34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262" y="897613"/>
            <a:ext cx="4440377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262" y="2409469"/>
            <a:ext cx="4440377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613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943" y="958453"/>
            <a:ext cx="2188012" cy="228445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6308" y="958453"/>
            <a:ext cx="2188012" cy="228445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4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191691"/>
            <a:ext cx="4440377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614" y="882610"/>
            <a:ext cx="2177956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614" y="1315164"/>
            <a:ext cx="2177956" cy="193440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6309" y="882610"/>
            <a:ext cx="2188682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6309" y="1315164"/>
            <a:ext cx="2188682" cy="193440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030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39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240030"/>
            <a:ext cx="1660449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682" y="518399"/>
            <a:ext cx="2606308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1080135"/>
            <a:ext cx="1660449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620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14" y="240030"/>
            <a:ext cx="1660449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8682" y="518399"/>
            <a:ext cx="2606308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614" y="1080135"/>
            <a:ext cx="1660449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75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943" y="191691"/>
            <a:ext cx="4440377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3" y="958453"/>
            <a:ext cx="4440377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943" y="3337084"/>
            <a:ext cx="1158359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9A97-F450-4A63-8DB6-5A7332CEF210}" type="datetimeFigureOut">
              <a:rPr lang="es-MX" smtClean="0"/>
              <a:t>25/07/2022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5362" y="3337084"/>
            <a:ext cx="1737539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5961" y="3337084"/>
            <a:ext cx="1158359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1339-9C15-4BD9-8D6A-B399F69BA0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7858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48263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69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 Cardenas</dc:creator>
  <cp:lastModifiedBy>Ing Cardenas</cp:lastModifiedBy>
  <cp:revision>2</cp:revision>
  <dcterms:created xsi:type="dcterms:W3CDTF">2022-07-25T20:34:36Z</dcterms:created>
  <dcterms:modified xsi:type="dcterms:W3CDTF">2022-07-25T20:48:29Z</dcterms:modified>
</cp:coreProperties>
</file>